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5" r:id="rId9"/>
    <p:sldId id="266" r:id="rId10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2" autoAdjust="0"/>
    <p:restoredTop sz="94673" autoAdjust="0"/>
  </p:normalViewPr>
  <p:slideViewPr>
    <p:cSldViewPr>
      <p:cViewPr varScale="1">
        <p:scale>
          <a:sx n="83" d="100"/>
          <a:sy n="83" d="100"/>
        </p:scale>
        <p:origin x="-1426" y="-7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1CA588-0724-4D67-A261-5A9A01211908}" type="datetimeFigureOut">
              <a:rPr lang="fr-FR" smtClean="0"/>
              <a:pPr/>
              <a:t>08/12/2019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67F4EA-E5A0-4078-A9C5-B8744B97CB1C}" type="slidenum">
              <a:rPr lang="fr-FR" smtClean="0"/>
              <a:pPr/>
              <a:t>‹N°›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67F4EA-E5A0-4078-A9C5-B8744B97CB1C}" type="slidenum">
              <a:rPr lang="fr-FR" smtClean="0"/>
              <a:pPr/>
              <a:t>1</a:t>
            </a:fld>
            <a:endParaRPr lang="fr-FR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 smtClean="0"/>
          </a:p>
          <a:p>
            <a:endParaRPr lang="fr-FR" dirty="0" smtClean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67F4EA-E5A0-4078-A9C5-B8744B97CB1C}" type="slidenum">
              <a:rPr lang="fr-FR" smtClean="0"/>
              <a:pPr/>
              <a:t>8</a:t>
            </a:fld>
            <a:endParaRPr lang="fr-F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Cliquez pour modifier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CBC36-8C95-4A80-8F0E-DE4CC87410E8}" type="datetimeFigureOut">
              <a:rPr lang="fr-FR" smtClean="0"/>
              <a:pPr/>
              <a:t>08/12/2019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BBADD-9EA4-4623-9FD3-ACA3862FD582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CBC36-8C95-4A80-8F0E-DE4CC87410E8}" type="datetimeFigureOut">
              <a:rPr lang="fr-FR" smtClean="0"/>
              <a:pPr/>
              <a:t>08/12/2019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BBADD-9EA4-4623-9FD3-ACA3862FD582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CBC36-8C95-4A80-8F0E-DE4CC87410E8}" type="datetimeFigureOut">
              <a:rPr lang="fr-FR" smtClean="0"/>
              <a:pPr/>
              <a:t>08/12/2019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BBADD-9EA4-4623-9FD3-ACA3862FD582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CBC36-8C95-4A80-8F0E-DE4CC87410E8}" type="datetimeFigureOut">
              <a:rPr lang="fr-FR" smtClean="0"/>
              <a:pPr/>
              <a:t>08/12/2019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BBADD-9EA4-4623-9FD3-ACA3862FD582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CBC36-8C95-4A80-8F0E-DE4CC87410E8}" type="datetimeFigureOut">
              <a:rPr lang="fr-FR" smtClean="0"/>
              <a:pPr/>
              <a:t>08/12/2019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BBADD-9EA4-4623-9FD3-ACA3862FD582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CBC36-8C95-4A80-8F0E-DE4CC87410E8}" type="datetimeFigureOut">
              <a:rPr lang="fr-FR" smtClean="0"/>
              <a:pPr/>
              <a:t>08/12/2019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BBADD-9EA4-4623-9FD3-ACA3862FD582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CBC36-8C95-4A80-8F0E-DE4CC87410E8}" type="datetimeFigureOut">
              <a:rPr lang="fr-FR" smtClean="0"/>
              <a:pPr/>
              <a:t>08/12/2019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BBADD-9EA4-4623-9FD3-ACA3862FD582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CBC36-8C95-4A80-8F0E-DE4CC87410E8}" type="datetimeFigureOut">
              <a:rPr lang="fr-FR" smtClean="0"/>
              <a:pPr/>
              <a:t>08/12/2019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BBADD-9EA4-4623-9FD3-ACA3862FD582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CBC36-8C95-4A80-8F0E-DE4CC87410E8}" type="datetimeFigureOut">
              <a:rPr lang="fr-FR" smtClean="0"/>
              <a:pPr/>
              <a:t>08/12/2019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BBADD-9EA4-4623-9FD3-ACA3862FD582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CBC36-8C95-4A80-8F0E-DE4CC87410E8}" type="datetimeFigureOut">
              <a:rPr lang="fr-FR" smtClean="0"/>
              <a:pPr/>
              <a:t>08/12/2019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BBADD-9EA4-4623-9FD3-ACA3862FD582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CBC36-8C95-4A80-8F0E-DE4CC87410E8}" type="datetimeFigureOut">
              <a:rPr lang="fr-FR" smtClean="0"/>
              <a:pPr/>
              <a:t>08/12/2019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BBADD-9EA4-4623-9FD3-ACA3862FD582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BCBC36-8C95-4A80-8F0E-DE4CC87410E8}" type="datetimeFigureOut">
              <a:rPr lang="fr-FR" smtClean="0"/>
              <a:pPr/>
              <a:t>08/12/2019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4BBADD-9EA4-4623-9FD3-ACA3862FD582}" type="slidenum">
              <a:rPr lang="fr-FR" smtClean="0"/>
              <a:pPr/>
              <a:t>‹N°›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428604"/>
            <a:ext cx="7772400" cy="714380"/>
          </a:xfrm>
        </p:spPr>
        <p:txBody>
          <a:bodyPr>
            <a:normAutofit fontScale="90000"/>
          </a:bodyPr>
          <a:lstStyle/>
          <a:p>
            <a:r>
              <a:rPr lang="fr-FR" dirty="0" smtClean="0"/>
              <a:t>Présentation du site </a:t>
            </a:r>
            <a:r>
              <a:rPr lang="fr-FR" dirty="0" err="1" smtClean="0"/>
              <a:t>WebAgency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428728" y="1428736"/>
            <a:ext cx="6400800" cy="357190"/>
          </a:xfrm>
        </p:spPr>
        <p:txBody>
          <a:bodyPr>
            <a:noAutofit/>
          </a:bodyPr>
          <a:lstStyle/>
          <a:p>
            <a:r>
              <a:rPr lang="fr-FR" sz="1600" dirty="0" smtClean="0">
                <a:solidFill>
                  <a:schemeClr val="tx1"/>
                </a:solidFill>
              </a:rPr>
              <a:t>Page d’accueil :  Logo et  barre de navigation sur un plan fixe.</a:t>
            </a:r>
            <a:endParaRPr lang="fr-FR" sz="1600" dirty="0">
              <a:solidFill>
                <a:schemeClr val="tx1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2000240"/>
            <a:ext cx="9144000" cy="39023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ZoneTexte 5"/>
          <p:cNvSpPr txBox="1"/>
          <p:nvPr/>
        </p:nvSpPr>
        <p:spPr>
          <a:xfrm>
            <a:off x="5643570" y="1928802"/>
            <a:ext cx="16489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 smtClean="0">
                <a:solidFill>
                  <a:schemeClr val="bg1"/>
                </a:solidFill>
              </a:rPr>
              <a:t>Bordure top sur Accueil</a:t>
            </a:r>
            <a:endParaRPr lang="fr-FR" sz="12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368280"/>
          </a:xfrm>
        </p:spPr>
        <p:txBody>
          <a:bodyPr>
            <a:normAutofit/>
          </a:bodyPr>
          <a:lstStyle/>
          <a:p>
            <a:r>
              <a:rPr lang="fr-FR" sz="1600" dirty="0" smtClean="0">
                <a:latin typeface="+mn-lt"/>
              </a:rPr>
              <a:t>Nos services : création d’icones avec </a:t>
            </a:r>
            <a:r>
              <a:rPr lang="fr-FR" sz="1600" dirty="0" err="1" smtClean="0">
                <a:latin typeface="+mn-lt"/>
              </a:rPr>
              <a:t>fontawesome</a:t>
            </a:r>
            <a:r>
              <a:rPr lang="fr-FR" sz="1600" dirty="0" smtClean="0">
                <a:latin typeface="+mn-lt"/>
              </a:rPr>
              <a:t>.</a:t>
            </a:r>
            <a:endParaRPr lang="fr-FR" sz="1600" dirty="0">
              <a:latin typeface="+mn-lt"/>
            </a:endParaRPr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500034" y="1785926"/>
            <a:ext cx="8229600" cy="39456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43042" y="5357826"/>
            <a:ext cx="962025" cy="1038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ZoneTexte 7"/>
          <p:cNvSpPr txBox="1"/>
          <p:nvPr/>
        </p:nvSpPr>
        <p:spPr>
          <a:xfrm>
            <a:off x="2571736" y="5643578"/>
            <a:ext cx="12858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/>
              <a:t>I</a:t>
            </a:r>
            <a:r>
              <a:rPr lang="fr-FR" sz="1200" dirty="0" smtClean="0"/>
              <a:t>cones </a:t>
            </a:r>
            <a:r>
              <a:rPr lang="fr-FR" sz="1200" dirty="0" smtClean="0"/>
              <a:t>avec </a:t>
            </a:r>
            <a:r>
              <a:rPr lang="fr-FR" sz="1200" dirty="0" err="1" smtClean="0"/>
              <a:t>fontawesome</a:t>
            </a:r>
            <a:endParaRPr lang="fr-FR" sz="12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71472" y="928670"/>
            <a:ext cx="8229600" cy="439718"/>
          </a:xfrm>
        </p:spPr>
        <p:txBody>
          <a:bodyPr>
            <a:normAutofit fontScale="90000"/>
          </a:bodyPr>
          <a:lstStyle/>
          <a:p>
            <a:r>
              <a:rPr lang="fr-FR" sz="1800" dirty="0" smtClean="0"/>
              <a:t>Nos projets : barre de navigation avec une flèche sur All Works et un fond bleu au passage de la souris. Photos avec légendes et icones.</a:t>
            </a:r>
            <a:br>
              <a:rPr lang="fr-FR" sz="1800" dirty="0" smtClean="0"/>
            </a:br>
            <a:endParaRPr lang="fr-FR" sz="1800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57200" y="1890332"/>
            <a:ext cx="8229600" cy="39456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1472" y="6048375"/>
            <a:ext cx="1257300" cy="809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ZoneTexte 6"/>
          <p:cNvSpPr txBox="1"/>
          <p:nvPr/>
        </p:nvSpPr>
        <p:spPr>
          <a:xfrm>
            <a:off x="1928794" y="6286520"/>
            <a:ext cx="24073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 smtClean="0"/>
              <a:t>flèche sur All Works et un fond bleu</a:t>
            </a:r>
            <a:endParaRPr lang="fr-FR" sz="12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1600" dirty="0" smtClean="0"/>
              <a:t>Contact : fiche de contact superposé sur un plan et rajout d’un filtre.</a:t>
            </a:r>
            <a:endParaRPr lang="fr-FR" sz="1600" dirty="0"/>
          </a:p>
        </p:txBody>
      </p:sp>
      <p:pic>
        <p:nvPicPr>
          <p:cNvPr id="4099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57994" y="1890713"/>
            <a:ext cx="8228011" cy="3944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1600" dirty="0" smtClean="0"/>
              <a:t>Responsive </a:t>
            </a:r>
            <a:r>
              <a:rPr lang="fr-FR" sz="1600" dirty="0" err="1" smtClean="0"/>
              <a:t>Disign</a:t>
            </a:r>
            <a:r>
              <a:rPr lang="fr-FR" sz="1600" dirty="0" smtClean="0"/>
              <a:t> : </a:t>
            </a:r>
            <a:r>
              <a:rPr lang="fr-FR" sz="1600" dirty="0" err="1" smtClean="0"/>
              <a:t>Ipad</a:t>
            </a:r>
            <a:r>
              <a:rPr lang="fr-FR" sz="1600" dirty="0" smtClean="0"/>
              <a:t>.</a:t>
            </a:r>
            <a:endParaRPr lang="fr-FR" sz="1600" dirty="0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43438" y="1643050"/>
            <a:ext cx="3394472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00100" y="1643050"/>
            <a:ext cx="3394472" cy="49006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1600" dirty="0" smtClean="0"/>
              <a:t>Responsive </a:t>
            </a:r>
            <a:r>
              <a:rPr lang="fr-FR" sz="1600" dirty="0" err="1" smtClean="0"/>
              <a:t>Disign</a:t>
            </a:r>
            <a:r>
              <a:rPr lang="fr-FR" sz="1600" dirty="0" smtClean="0"/>
              <a:t> : </a:t>
            </a:r>
            <a:r>
              <a:rPr lang="fr-FR" sz="1600" dirty="0" err="1" smtClean="0"/>
              <a:t>Ipad</a:t>
            </a:r>
            <a:r>
              <a:rPr lang="fr-FR" sz="1600" dirty="0" smtClean="0"/>
              <a:t>.</a:t>
            </a:r>
            <a:endParaRPr lang="fr-FR" sz="1600" dirty="0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0034" y="1500174"/>
            <a:ext cx="3394472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29124" y="1500174"/>
            <a:ext cx="3643338" cy="48577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1600" dirty="0" smtClean="0"/>
              <a:t>Responsive </a:t>
            </a:r>
            <a:r>
              <a:rPr lang="fr-FR" sz="1600" dirty="0" err="1" smtClean="0"/>
              <a:t>Disign</a:t>
            </a:r>
            <a:r>
              <a:rPr lang="fr-FR" sz="1600" dirty="0" smtClean="0"/>
              <a:t> : </a:t>
            </a:r>
            <a:r>
              <a:rPr lang="fr-FR" sz="1600" dirty="0" err="1" smtClean="0"/>
              <a:t>iphone</a:t>
            </a:r>
            <a:r>
              <a:rPr lang="fr-FR" sz="1600" dirty="0" smtClean="0"/>
              <a:t> 6/7/8+.</a:t>
            </a:r>
            <a:br>
              <a:rPr lang="fr-FR" sz="1600" dirty="0" smtClean="0"/>
            </a:br>
            <a:r>
              <a:rPr lang="fr-FR" sz="1600" dirty="0" smtClean="0"/>
              <a:t>Légère modification de présentation.</a:t>
            </a:r>
            <a:br>
              <a:rPr lang="fr-FR" sz="1600" dirty="0" smtClean="0"/>
            </a:br>
            <a:endParaRPr lang="fr-FR" sz="1600" dirty="0"/>
          </a:p>
        </p:txBody>
      </p:sp>
      <p:pic>
        <p:nvPicPr>
          <p:cNvPr id="8195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4282" y="2143116"/>
            <a:ext cx="2184199" cy="38830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28860" y="2143116"/>
            <a:ext cx="2214578" cy="39370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72000" y="2214554"/>
            <a:ext cx="2089562" cy="3714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858016" y="2214554"/>
            <a:ext cx="2153848" cy="3829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82594"/>
          </a:xfrm>
        </p:spPr>
        <p:txBody>
          <a:bodyPr>
            <a:normAutofit/>
          </a:bodyPr>
          <a:lstStyle/>
          <a:p>
            <a:r>
              <a:rPr lang="fr-FR" sz="1600" dirty="0" smtClean="0"/>
              <a:t>Tests sur différents Navigateur</a:t>
            </a:r>
            <a:endParaRPr lang="fr-FR" sz="1600" dirty="0"/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43174" y="1071546"/>
            <a:ext cx="5943583" cy="25866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243" name="Rectangle 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242811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fr-FR" sz="600" b="0" i="0" u="none" strike="noStrike" cap="none" normalizeH="0" baseline="0" smtClean="0">
                <a:ln>
                  <a:noFill/>
                </a:ln>
                <a:solidFill>
                  <a:srgbClr val="181818"/>
                </a:solidFill>
                <a:effectLst/>
                <a:latin typeface="Arial" pitchFamily="34" charset="0"/>
                <a:cs typeface="Arial" pitchFamily="34" charset="0"/>
                <a:hlinkClick r:id=""/>
              </a:rPr>
              <a:t>Contact</a:t>
            </a:r>
            <a:endParaRPr kumimoji="0" lang="fr-FR" sz="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244" name="Rectangle 4"/>
          <p:cNvSpPr>
            <a:spLocks noChangeArrowheads="1"/>
          </p:cNvSpPr>
          <p:nvPr/>
        </p:nvSpPr>
        <p:spPr bwMode="auto">
          <a:xfrm>
            <a:off x="0" y="1936750"/>
            <a:ext cx="3968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-28566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10248" name="Picture 8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14282" y="3786190"/>
            <a:ext cx="7143800" cy="28995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ZoneTexte 9"/>
          <p:cNvSpPr txBox="1"/>
          <p:nvPr/>
        </p:nvSpPr>
        <p:spPr>
          <a:xfrm>
            <a:off x="928662" y="2214554"/>
            <a:ext cx="8343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>
                <a:solidFill>
                  <a:schemeClr val="accent1"/>
                </a:solidFill>
              </a:rPr>
              <a:t>Firefox</a:t>
            </a:r>
            <a:endParaRPr lang="fr-FR" b="1" dirty="0">
              <a:solidFill>
                <a:schemeClr val="accent1"/>
              </a:solidFill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7786710" y="5143512"/>
            <a:ext cx="927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solidFill>
                  <a:schemeClr val="accent1"/>
                </a:solidFill>
              </a:rPr>
              <a:t>Chrome</a:t>
            </a:r>
            <a:endParaRPr lang="fr-FR" b="1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2000" dirty="0" err="1" smtClean="0"/>
              <a:t>Réferencement</a:t>
            </a:r>
            <a:r>
              <a:rPr lang="fr-FR" sz="2000" dirty="0" smtClean="0"/>
              <a:t> </a:t>
            </a:r>
            <a:endParaRPr lang="fr-FR" sz="20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sz="1600" dirty="0" smtClean="0"/>
              <a:t>Attribut </a:t>
            </a:r>
            <a:r>
              <a:rPr lang="fr-FR" sz="1600" dirty="0" err="1" smtClean="0"/>
              <a:t>alt</a:t>
            </a:r>
            <a:r>
              <a:rPr lang="fr-FR" sz="1600" dirty="0" smtClean="0"/>
              <a:t> aux images</a:t>
            </a:r>
          </a:p>
          <a:p>
            <a:r>
              <a:rPr lang="fr-FR" sz="1600" dirty="0" smtClean="0"/>
              <a:t>Balise méta-description</a:t>
            </a:r>
          </a:p>
          <a:p>
            <a:r>
              <a:rPr lang="fr-FR" sz="1600" dirty="0" smtClean="0"/>
              <a:t>Titre de la page</a:t>
            </a:r>
          </a:p>
          <a:p>
            <a:r>
              <a:rPr lang="fr-FR" sz="1600" dirty="0" smtClean="0"/>
              <a:t>Mots clés dans balises &lt;</a:t>
            </a:r>
            <a:r>
              <a:rPr lang="fr-FR" sz="1600" dirty="0" err="1" smtClean="0"/>
              <a:t>strong</a:t>
            </a:r>
            <a:r>
              <a:rPr lang="fr-FR" sz="1600" dirty="0" smtClean="0"/>
              <a:t>&gt;</a:t>
            </a:r>
          </a:p>
          <a:p>
            <a:r>
              <a:rPr lang="fr-FR" sz="1600" dirty="0" smtClean="0"/>
              <a:t>H1, h2, h3</a:t>
            </a:r>
            <a:endParaRPr lang="fr-FR" sz="16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4067</TotalTime>
  <Words>130</Words>
  <Application>Microsoft Office PowerPoint</Application>
  <PresentationFormat>Affichage à l'écran (4:3)</PresentationFormat>
  <Paragraphs>25</Paragraphs>
  <Slides>9</Slides>
  <Notes>2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9</vt:i4>
      </vt:variant>
    </vt:vector>
  </HeadingPairs>
  <TitlesOfParts>
    <vt:vector size="10" baseType="lpstr">
      <vt:lpstr>Thème Office</vt:lpstr>
      <vt:lpstr>Présentation du site WebAgency</vt:lpstr>
      <vt:lpstr>Nos services : création d’icones avec fontawesome.</vt:lpstr>
      <vt:lpstr>Nos projets : barre de navigation avec une flèche sur All Works et un fond bleu au passage de la souris. Photos avec légendes et icones. </vt:lpstr>
      <vt:lpstr>Contact : fiche de contact superposé sur un plan et rajout d’un filtre.</vt:lpstr>
      <vt:lpstr>Responsive Disign : Ipad.</vt:lpstr>
      <vt:lpstr>Responsive Disign : Ipad.</vt:lpstr>
      <vt:lpstr>Responsive Disign : iphone 6/7/8+. Légère modification de présentation. </vt:lpstr>
      <vt:lpstr>Tests sur différents Navigateur</vt:lpstr>
      <vt:lpstr>Réferencement 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Diapositive 1</dc:title>
  <dc:creator>rachid kasri</dc:creator>
  <cp:lastModifiedBy>rachid kasri</cp:lastModifiedBy>
  <cp:revision>33</cp:revision>
  <dcterms:created xsi:type="dcterms:W3CDTF">2019-12-04T16:23:38Z</dcterms:created>
  <dcterms:modified xsi:type="dcterms:W3CDTF">2019-12-08T11:02:45Z</dcterms:modified>
</cp:coreProperties>
</file>